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7" r:id="rId1"/>
  </p:sldMasterIdLst>
  <p:sldIdLst>
    <p:sldId id="256" r:id="rId2"/>
    <p:sldId id="274" r:id="rId3"/>
    <p:sldId id="264" r:id="rId4"/>
    <p:sldId id="273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7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オーナー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20ww年</c:v>
                </c:pt>
                <c:pt idx="1">
                  <c:v>20xx年</c:v>
                </c:pt>
                <c:pt idx="2">
                  <c:v>20yy年</c:v>
                </c:pt>
                <c:pt idx="3">
                  <c:v>20zz年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</c:v>
                </c:pt>
                <c:pt idx="1">
                  <c:v>14</c:v>
                </c:pt>
                <c:pt idx="2">
                  <c:v>11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61-49F7-87A1-1270019907E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スタッフ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20ww年</c:v>
                </c:pt>
                <c:pt idx="1">
                  <c:v>20xx年</c:v>
                </c:pt>
                <c:pt idx="2">
                  <c:v>20yy年</c:v>
                </c:pt>
                <c:pt idx="3">
                  <c:v>20zz年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70</c:v>
                </c:pt>
                <c:pt idx="1">
                  <c:v>81</c:v>
                </c:pt>
                <c:pt idx="2">
                  <c:v>73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61-49F7-87A1-1270019907E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ファン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20ww年</c:v>
                </c:pt>
                <c:pt idx="1">
                  <c:v>20xx年</c:v>
                </c:pt>
                <c:pt idx="2">
                  <c:v>20yy年</c:v>
                </c:pt>
                <c:pt idx="3">
                  <c:v>20zz年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118</c:v>
                </c:pt>
                <c:pt idx="1">
                  <c:v>103</c:v>
                </c:pt>
                <c:pt idx="2">
                  <c:v>131</c:v>
                </c:pt>
                <c:pt idx="3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B61-49F7-87A1-1270019907E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975296888"/>
        <c:axId val="975298528"/>
      </c:barChart>
      <c:catAx>
        <c:axId val="97529688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75298528"/>
        <c:crosses val="autoZero"/>
        <c:auto val="1"/>
        <c:lblAlgn val="ctr"/>
        <c:lblOffset val="100"/>
        <c:noMultiLvlLbl val="0"/>
      </c:catAx>
      <c:valAx>
        <c:axId val="975298528"/>
        <c:scaling>
          <c:orientation val="minMax"/>
        </c:scaling>
        <c:delete val="0"/>
        <c:axPos val="t"/>
        <c:majorGridlines>
          <c:spPr>
            <a:ln w="9525" cap="flat" cmpd="sng" algn="ctr">
              <a:gradFill>
                <a:gsLst>
                  <a:gs pos="0">
                    <a:schemeClr val="tx1">
                      <a:lumMod val="5000"/>
                      <a:lumOff val="95000"/>
                    </a:schemeClr>
                  </a:gs>
                  <a:gs pos="100000">
                    <a:schemeClr val="tx1">
                      <a:lumMod val="15000"/>
                      <a:lumOff val="8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97529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2FB366-EA3B-42A9-BED2-004EF8197756}" type="doc">
      <dgm:prSet loTypeId="urn:microsoft.com/office/officeart/2005/8/layout/cycle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6DA7E8E6-F000-4273-9CB0-FA944C21EFE4}">
      <dgm:prSet phldrT="[テキスト]"/>
      <dgm:spPr/>
      <dgm:t>
        <a:bodyPr/>
        <a:lstStyle/>
        <a:p>
          <a:r>
            <a:rPr kumimoji="1" lang="ja-JP" altLang="en-US" b="1" dirty="0"/>
            <a:t>青野丘高校</a:t>
          </a:r>
          <a:br>
            <a:rPr kumimoji="1" lang="en-US" altLang="ja-JP" b="1" dirty="0"/>
          </a:br>
          <a:r>
            <a:rPr kumimoji="1" lang="ja-JP" altLang="en-US" b="1" dirty="0"/>
            <a:t>天文学部</a:t>
          </a:r>
        </a:p>
      </dgm:t>
    </dgm:pt>
    <dgm:pt modelId="{209AF43E-E27D-4BAF-9579-561FED9682CD}" type="parTrans" cxnId="{5B7D7242-F62E-4019-9C6E-15A5FBDA8105}">
      <dgm:prSet/>
      <dgm:spPr/>
      <dgm:t>
        <a:bodyPr/>
        <a:lstStyle/>
        <a:p>
          <a:endParaRPr kumimoji="1" lang="ja-JP" altLang="en-US" b="1"/>
        </a:p>
      </dgm:t>
    </dgm:pt>
    <dgm:pt modelId="{E5D30783-9FDC-47D1-804D-2405E172DC56}" type="sibTrans" cxnId="{5B7D7242-F62E-4019-9C6E-15A5FBDA8105}">
      <dgm:prSet/>
      <dgm:spPr/>
      <dgm:t>
        <a:bodyPr/>
        <a:lstStyle/>
        <a:p>
          <a:endParaRPr kumimoji="1" lang="ja-JP" altLang="en-US" b="1"/>
        </a:p>
      </dgm:t>
    </dgm:pt>
    <dgm:pt modelId="{DD8CD05D-EFA5-4DA4-BC6A-C6920B5CC131}">
      <dgm:prSet phldrT="[テキスト]"/>
      <dgm:spPr/>
      <dgm:t>
        <a:bodyPr/>
        <a:lstStyle/>
        <a:p>
          <a:r>
            <a:rPr kumimoji="1" lang="ja-JP" altLang="en-US" b="1" dirty="0"/>
            <a:t>オーナー</a:t>
          </a:r>
          <a:br>
            <a:rPr kumimoji="1" lang="en-US" altLang="ja-JP" b="1" dirty="0"/>
          </a:br>
          <a:r>
            <a:rPr kumimoji="1" lang="ja-JP" altLang="en-US" b="1" dirty="0"/>
            <a:t>サポーター</a:t>
          </a:r>
        </a:p>
      </dgm:t>
    </dgm:pt>
    <dgm:pt modelId="{FB2C6165-011B-4B80-9D85-637C7EF5ED92}" type="parTrans" cxnId="{FD64BB0A-8DEB-40D6-9AC9-3484C2C07503}">
      <dgm:prSet/>
      <dgm:spPr/>
      <dgm:t>
        <a:bodyPr/>
        <a:lstStyle/>
        <a:p>
          <a:endParaRPr kumimoji="1" lang="ja-JP" altLang="en-US" b="1"/>
        </a:p>
      </dgm:t>
    </dgm:pt>
    <dgm:pt modelId="{6A361622-469D-480F-B0E4-081E017D7D29}" type="sibTrans" cxnId="{FD64BB0A-8DEB-40D6-9AC9-3484C2C07503}">
      <dgm:prSet/>
      <dgm:spPr/>
      <dgm:t>
        <a:bodyPr/>
        <a:lstStyle/>
        <a:p>
          <a:endParaRPr kumimoji="1" lang="ja-JP" altLang="en-US" b="1"/>
        </a:p>
      </dgm:t>
    </dgm:pt>
    <dgm:pt modelId="{B66FB4FB-5740-40CD-A9B0-CBD56BCEA7EB}">
      <dgm:prSet phldrT="[テキスト]"/>
      <dgm:spPr/>
      <dgm:t>
        <a:bodyPr/>
        <a:lstStyle/>
        <a:p>
          <a:r>
            <a:rPr kumimoji="1" lang="ja-JP" altLang="en-US" b="1" dirty="0"/>
            <a:t>スタッフ</a:t>
          </a:r>
          <a:br>
            <a:rPr kumimoji="1" lang="en-US" altLang="ja-JP" b="1" dirty="0"/>
          </a:br>
          <a:r>
            <a:rPr kumimoji="1" lang="ja-JP" altLang="en-US" b="1" dirty="0"/>
            <a:t>サポーター</a:t>
          </a:r>
        </a:p>
      </dgm:t>
    </dgm:pt>
    <dgm:pt modelId="{065258F7-F6BE-47EC-B237-29C4987EDB48}" type="parTrans" cxnId="{51B113D2-2BA2-446C-97E1-6ACDCF03BAC8}">
      <dgm:prSet/>
      <dgm:spPr/>
      <dgm:t>
        <a:bodyPr/>
        <a:lstStyle/>
        <a:p>
          <a:endParaRPr kumimoji="1" lang="ja-JP" altLang="en-US" b="1"/>
        </a:p>
      </dgm:t>
    </dgm:pt>
    <dgm:pt modelId="{8730F268-E68D-43EE-ADDE-5823384109D8}" type="sibTrans" cxnId="{51B113D2-2BA2-446C-97E1-6ACDCF03BAC8}">
      <dgm:prSet/>
      <dgm:spPr/>
      <dgm:t>
        <a:bodyPr/>
        <a:lstStyle/>
        <a:p>
          <a:endParaRPr kumimoji="1" lang="ja-JP" altLang="en-US" b="1"/>
        </a:p>
      </dgm:t>
    </dgm:pt>
    <dgm:pt modelId="{A15E8A7B-93A8-4B86-A872-1FE6231F7F9E}">
      <dgm:prSet phldrT="[テキスト]"/>
      <dgm:spPr/>
      <dgm:t>
        <a:bodyPr/>
        <a:lstStyle/>
        <a:p>
          <a:r>
            <a:rPr kumimoji="1" lang="ja-JP" altLang="en-US" b="1" dirty="0"/>
            <a:t>ファン</a:t>
          </a:r>
          <a:br>
            <a:rPr kumimoji="1" lang="en-US" altLang="ja-JP" b="1" dirty="0"/>
          </a:br>
          <a:r>
            <a:rPr kumimoji="1" lang="ja-JP" altLang="en-US" b="1" dirty="0"/>
            <a:t>サポーター</a:t>
          </a:r>
        </a:p>
      </dgm:t>
    </dgm:pt>
    <dgm:pt modelId="{1496429D-362C-486C-A102-037949B00865}" type="parTrans" cxnId="{7E0F4423-768B-4A5A-A1AD-E0E96EB7E133}">
      <dgm:prSet/>
      <dgm:spPr/>
      <dgm:t>
        <a:bodyPr/>
        <a:lstStyle/>
        <a:p>
          <a:endParaRPr kumimoji="1" lang="ja-JP" altLang="en-US" b="1"/>
        </a:p>
      </dgm:t>
    </dgm:pt>
    <dgm:pt modelId="{8F69F641-995E-490B-B285-5C39096D60E8}" type="sibTrans" cxnId="{7E0F4423-768B-4A5A-A1AD-E0E96EB7E133}">
      <dgm:prSet/>
      <dgm:spPr/>
      <dgm:t>
        <a:bodyPr/>
        <a:lstStyle/>
        <a:p>
          <a:endParaRPr kumimoji="1" lang="ja-JP" altLang="en-US" b="1"/>
        </a:p>
      </dgm:t>
    </dgm:pt>
    <dgm:pt modelId="{C1C37ECA-ECC2-4892-AC2F-B8D3B6D10538}" type="pres">
      <dgm:prSet presAssocID="{582FB366-EA3B-42A9-BED2-004EF8197756}" presName="cycle" presStyleCnt="0">
        <dgm:presLayoutVars>
          <dgm:dir/>
          <dgm:resizeHandles val="exact"/>
        </dgm:presLayoutVars>
      </dgm:prSet>
      <dgm:spPr/>
    </dgm:pt>
    <dgm:pt modelId="{A40AE65F-E9BF-4528-A8C4-7DDA276333ED}" type="pres">
      <dgm:prSet presAssocID="{6DA7E8E6-F000-4273-9CB0-FA944C21EFE4}" presName="node" presStyleLbl="node1" presStyleIdx="0" presStyleCnt="4">
        <dgm:presLayoutVars>
          <dgm:bulletEnabled val="1"/>
        </dgm:presLayoutVars>
      </dgm:prSet>
      <dgm:spPr/>
    </dgm:pt>
    <dgm:pt modelId="{2DF8AB97-3C07-4E9D-9ED4-5DAD436CDB50}" type="pres">
      <dgm:prSet presAssocID="{6DA7E8E6-F000-4273-9CB0-FA944C21EFE4}" presName="spNode" presStyleCnt="0"/>
      <dgm:spPr/>
    </dgm:pt>
    <dgm:pt modelId="{740072D9-D0BF-42EA-AAC1-FACADC7CC940}" type="pres">
      <dgm:prSet presAssocID="{E5D30783-9FDC-47D1-804D-2405E172DC56}" presName="sibTrans" presStyleLbl="sibTrans1D1" presStyleIdx="0" presStyleCnt="4"/>
      <dgm:spPr/>
    </dgm:pt>
    <dgm:pt modelId="{39F8A990-8B3E-4B96-8350-E02CCAD5AB30}" type="pres">
      <dgm:prSet presAssocID="{DD8CD05D-EFA5-4DA4-BC6A-C6920B5CC131}" presName="node" presStyleLbl="node1" presStyleIdx="1" presStyleCnt="4">
        <dgm:presLayoutVars>
          <dgm:bulletEnabled val="1"/>
        </dgm:presLayoutVars>
      </dgm:prSet>
      <dgm:spPr/>
    </dgm:pt>
    <dgm:pt modelId="{877E6C44-7E58-4F3F-80DE-176EF71931C7}" type="pres">
      <dgm:prSet presAssocID="{DD8CD05D-EFA5-4DA4-BC6A-C6920B5CC131}" presName="spNode" presStyleCnt="0"/>
      <dgm:spPr/>
    </dgm:pt>
    <dgm:pt modelId="{F5FBC770-F6F7-4595-8ABE-0EEF567EB8C8}" type="pres">
      <dgm:prSet presAssocID="{6A361622-469D-480F-B0E4-081E017D7D29}" presName="sibTrans" presStyleLbl="sibTrans1D1" presStyleIdx="1" presStyleCnt="4"/>
      <dgm:spPr/>
    </dgm:pt>
    <dgm:pt modelId="{5549D790-5366-4F06-9BA5-C71138856CA7}" type="pres">
      <dgm:prSet presAssocID="{B66FB4FB-5740-40CD-A9B0-CBD56BCEA7EB}" presName="node" presStyleLbl="node1" presStyleIdx="2" presStyleCnt="4">
        <dgm:presLayoutVars>
          <dgm:bulletEnabled val="1"/>
        </dgm:presLayoutVars>
      </dgm:prSet>
      <dgm:spPr/>
    </dgm:pt>
    <dgm:pt modelId="{D7D0FFFC-1325-45DB-B068-39E5F740C30A}" type="pres">
      <dgm:prSet presAssocID="{B66FB4FB-5740-40CD-A9B0-CBD56BCEA7EB}" presName="spNode" presStyleCnt="0"/>
      <dgm:spPr/>
    </dgm:pt>
    <dgm:pt modelId="{5AA9B956-1FAA-4C04-8056-0AF6B5501AFE}" type="pres">
      <dgm:prSet presAssocID="{8730F268-E68D-43EE-ADDE-5823384109D8}" presName="sibTrans" presStyleLbl="sibTrans1D1" presStyleIdx="2" presStyleCnt="4"/>
      <dgm:spPr/>
    </dgm:pt>
    <dgm:pt modelId="{11066924-84AB-4F98-B102-9845D698DA59}" type="pres">
      <dgm:prSet presAssocID="{A15E8A7B-93A8-4B86-A872-1FE6231F7F9E}" presName="node" presStyleLbl="node1" presStyleIdx="3" presStyleCnt="4">
        <dgm:presLayoutVars>
          <dgm:bulletEnabled val="1"/>
        </dgm:presLayoutVars>
      </dgm:prSet>
      <dgm:spPr/>
    </dgm:pt>
    <dgm:pt modelId="{2B762987-DD36-439C-91D7-9810A634D93A}" type="pres">
      <dgm:prSet presAssocID="{A15E8A7B-93A8-4B86-A872-1FE6231F7F9E}" presName="spNode" presStyleCnt="0"/>
      <dgm:spPr/>
    </dgm:pt>
    <dgm:pt modelId="{E2189FED-0B36-4D51-AF7D-DAE840FAA1FE}" type="pres">
      <dgm:prSet presAssocID="{8F69F641-995E-490B-B285-5C39096D60E8}" presName="sibTrans" presStyleLbl="sibTrans1D1" presStyleIdx="3" presStyleCnt="4"/>
      <dgm:spPr/>
    </dgm:pt>
  </dgm:ptLst>
  <dgm:cxnLst>
    <dgm:cxn modelId="{CF80B402-AA51-4978-95B9-461A4EF21D7C}" type="presOf" srcId="{B66FB4FB-5740-40CD-A9B0-CBD56BCEA7EB}" destId="{5549D790-5366-4F06-9BA5-C71138856CA7}" srcOrd="0" destOrd="0" presId="urn:microsoft.com/office/officeart/2005/8/layout/cycle6"/>
    <dgm:cxn modelId="{FD64BB0A-8DEB-40D6-9AC9-3484C2C07503}" srcId="{582FB366-EA3B-42A9-BED2-004EF8197756}" destId="{DD8CD05D-EFA5-4DA4-BC6A-C6920B5CC131}" srcOrd="1" destOrd="0" parTransId="{FB2C6165-011B-4B80-9D85-637C7EF5ED92}" sibTransId="{6A361622-469D-480F-B0E4-081E017D7D29}"/>
    <dgm:cxn modelId="{37350F0D-12A4-4743-A6D5-223792A81EBE}" type="presOf" srcId="{582FB366-EA3B-42A9-BED2-004EF8197756}" destId="{C1C37ECA-ECC2-4892-AC2F-B8D3B6D10538}" srcOrd="0" destOrd="0" presId="urn:microsoft.com/office/officeart/2005/8/layout/cycle6"/>
    <dgm:cxn modelId="{7E0F4423-768B-4A5A-A1AD-E0E96EB7E133}" srcId="{582FB366-EA3B-42A9-BED2-004EF8197756}" destId="{A15E8A7B-93A8-4B86-A872-1FE6231F7F9E}" srcOrd="3" destOrd="0" parTransId="{1496429D-362C-486C-A102-037949B00865}" sibTransId="{8F69F641-995E-490B-B285-5C39096D60E8}"/>
    <dgm:cxn modelId="{5B7D7242-F62E-4019-9C6E-15A5FBDA8105}" srcId="{582FB366-EA3B-42A9-BED2-004EF8197756}" destId="{6DA7E8E6-F000-4273-9CB0-FA944C21EFE4}" srcOrd="0" destOrd="0" parTransId="{209AF43E-E27D-4BAF-9579-561FED9682CD}" sibTransId="{E5D30783-9FDC-47D1-804D-2405E172DC56}"/>
    <dgm:cxn modelId="{9E2FD355-D8A7-4B3A-8CCF-ED64907A389B}" type="presOf" srcId="{A15E8A7B-93A8-4B86-A872-1FE6231F7F9E}" destId="{11066924-84AB-4F98-B102-9845D698DA59}" srcOrd="0" destOrd="0" presId="urn:microsoft.com/office/officeart/2005/8/layout/cycle6"/>
    <dgm:cxn modelId="{3018F477-F445-4613-AE2B-22C4828F748C}" type="presOf" srcId="{DD8CD05D-EFA5-4DA4-BC6A-C6920B5CC131}" destId="{39F8A990-8B3E-4B96-8350-E02CCAD5AB30}" srcOrd="0" destOrd="0" presId="urn:microsoft.com/office/officeart/2005/8/layout/cycle6"/>
    <dgm:cxn modelId="{F55FA088-40FC-4202-B33F-FC000961940F}" type="presOf" srcId="{6DA7E8E6-F000-4273-9CB0-FA944C21EFE4}" destId="{A40AE65F-E9BF-4528-A8C4-7DDA276333ED}" srcOrd="0" destOrd="0" presId="urn:microsoft.com/office/officeart/2005/8/layout/cycle6"/>
    <dgm:cxn modelId="{781F2B90-A1BA-4993-B2F2-B6272CBA256E}" type="presOf" srcId="{E5D30783-9FDC-47D1-804D-2405E172DC56}" destId="{740072D9-D0BF-42EA-AAC1-FACADC7CC940}" srcOrd="0" destOrd="0" presId="urn:microsoft.com/office/officeart/2005/8/layout/cycle6"/>
    <dgm:cxn modelId="{8E6623B9-62D9-4719-A6AC-B094C6BC7DFB}" type="presOf" srcId="{8F69F641-995E-490B-B285-5C39096D60E8}" destId="{E2189FED-0B36-4D51-AF7D-DAE840FAA1FE}" srcOrd="0" destOrd="0" presId="urn:microsoft.com/office/officeart/2005/8/layout/cycle6"/>
    <dgm:cxn modelId="{51B113D2-2BA2-446C-97E1-6ACDCF03BAC8}" srcId="{582FB366-EA3B-42A9-BED2-004EF8197756}" destId="{B66FB4FB-5740-40CD-A9B0-CBD56BCEA7EB}" srcOrd="2" destOrd="0" parTransId="{065258F7-F6BE-47EC-B237-29C4987EDB48}" sibTransId="{8730F268-E68D-43EE-ADDE-5823384109D8}"/>
    <dgm:cxn modelId="{3ECD14DC-D07B-4B25-B3B2-4CD7C245D10C}" type="presOf" srcId="{8730F268-E68D-43EE-ADDE-5823384109D8}" destId="{5AA9B956-1FAA-4C04-8056-0AF6B5501AFE}" srcOrd="0" destOrd="0" presId="urn:microsoft.com/office/officeart/2005/8/layout/cycle6"/>
    <dgm:cxn modelId="{4B8AAAFD-181B-4362-8FA0-307EA9746BEB}" type="presOf" srcId="{6A361622-469D-480F-B0E4-081E017D7D29}" destId="{F5FBC770-F6F7-4595-8ABE-0EEF567EB8C8}" srcOrd="0" destOrd="0" presId="urn:microsoft.com/office/officeart/2005/8/layout/cycle6"/>
    <dgm:cxn modelId="{0021E40D-049C-470B-BDE5-79E36B6D33E4}" type="presParOf" srcId="{C1C37ECA-ECC2-4892-AC2F-B8D3B6D10538}" destId="{A40AE65F-E9BF-4528-A8C4-7DDA276333ED}" srcOrd="0" destOrd="0" presId="urn:microsoft.com/office/officeart/2005/8/layout/cycle6"/>
    <dgm:cxn modelId="{D5C6677B-D03A-4488-9918-816371E28501}" type="presParOf" srcId="{C1C37ECA-ECC2-4892-AC2F-B8D3B6D10538}" destId="{2DF8AB97-3C07-4E9D-9ED4-5DAD436CDB50}" srcOrd="1" destOrd="0" presId="urn:microsoft.com/office/officeart/2005/8/layout/cycle6"/>
    <dgm:cxn modelId="{45EB481C-044A-48A2-8E39-A876D694DD3E}" type="presParOf" srcId="{C1C37ECA-ECC2-4892-AC2F-B8D3B6D10538}" destId="{740072D9-D0BF-42EA-AAC1-FACADC7CC940}" srcOrd="2" destOrd="0" presId="urn:microsoft.com/office/officeart/2005/8/layout/cycle6"/>
    <dgm:cxn modelId="{DE3D68F7-D053-40FA-8D09-FEF006877466}" type="presParOf" srcId="{C1C37ECA-ECC2-4892-AC2F-B8D3B6D10538}" destId="{39F8A990-8B3E-4B96-8350-E02CCAD5AB30}" srcOrd="3" destOrd="0" presId="urn:microsoft.com/office/officeart/2005/8/layout/cycle6"/>
    <dgm:cxn modelId="{1B89B7F8-F95A-46C2-B4AF-EB7F46611437}" type="presParOf" srcId="{C1C37ECA-ECC2-4892-AC2F-B8D3B6D10538}" destId="{877E6C44-7E58-4F3F-80DE-176EF71931C7}" srcOrd="4" destOrd="0" presId="urn:microsoft.com/office/officeart/2005/8/layout/cycle6"/>
    <dgm:cxn modelId="{E57B9412-0121-461A-9387-A41D5DE27030}" type="presParOf" srcId="{C1C37ECA-ECC2-4892-AC2F-B8D3B6D10538}" destId="{F5FBC770-F6F7-4595-8ABE-0EEF567EB8C8}" srcOrd="5" destOrd="0" presId="urn:microsoft.com/office/officeart/2005/8/layout/cycle6"/>
    <dgm:cxn modelId="{EF59CE50-87FB-407D-B5B5-9A419B35296A}" type="presParOf" srcId="{C1C37ECA-ECC2-4892-AC2F-B8D3B6D10538}" destId="{5549D790-5366-4F06-9BA5-C71138856CA7}" srcOrd="6" destOrd="0" presId="urn:microsoft.com/office/officeart/2005/8/layout/cycle6"/>
    <dgm:cxn modelId="{142D4210-8F60-4EBD-B123-F2EDDD6C77D0}" type="presParOf" srcId="{C1C37ECA-ECC2-4892-AC2F-B8D3B6D10538}" destId="{D7D0FFFC-1325-45DB-B068-39E5F740C30A}" srcOrd="7" destOrd="0" presId="urn:microsoft.com/office/officeart/2005/8/layout/cycle6"/>
    <dgm:cxn modelId="{A09E674D-F86B-4B41-9EB5-FAF42F9006A0}" type="presParOf" srcId="{C1C37ECA-ECC2-4892-AC2F-B8D3B6D10538}" destId="{5AA9B956-1FAA-4C04-8056-0AF6B5501AFE}" srcOrd="8" destOrd="0" presId="urn:microsoft.com/office/officeart/2005/8/layout/cycle6"/>
    <dgm:cxn modelId="{9271EA66-EFDA-4051-A55A-1EB7A8CA4ECA}" type="presParOf" srcId="{C1C37ECA-ECC2-4892-AC2F-B8D3B6D10538}" destId="{11066924-84AB-4F98-B102-9845D698DA59}" srcOrd="9" destOrd="0" presId="urn:microsoft.com/office/officeart/2005/8/layout/cycle6"/>
    <dgm:cxn modelId="{7DFC2155-057B-4BB3-910E-FEFEA1DCEDF7}" type="presParOf" srcId="{C1C37ECA-ECC2-4892-AC2F-B8D3B6D10538}" destId="{2B762987-DD36-439C-91D7-9810A634D93A}" srcOrd="10" destOrd="0" presId="urn:microsoft.com/office/officeart/2005/8/layout/cycle6"/>
    <dgm:cxn modelId="{42309C5F-39BE-4837-81F0-840AFDB7301C}" type="presParOf" srcId="{C1C37ECA-ECC2-4892-AC2F-B8D3B6D10538}" destId="{E2189FED-0B36-4D51-AF7D-DAE840FAA1FE}" srcOrd="11" destOrd="0" presId="urn:microsoft.com/office/officeart/2005/8/layout/cycle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0AE65F-E9BF-4528-A8C4-7DDA276333ED}">
      <dsp:nvSpPr>
        <dsp:cNvPr id="0" name=""/>
        <dsp:cNvSpPr/>
      </dsp:nvSpPr>
      <dsp:spPr>
        <a:xfrm>
          <a:off x="2158136" y="1441"/>
          <a:ext cx="1935302" cy="125794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500" b="1" kern="1200" dirty="0"/>
            <a:t>青野丘高校</a:t>
          </a:r>
          <a:br>
            <a:rPr kumimoji="1" lang="en-US" altLang="ja-JP" sz="2500" b="1" kern="1200" dirty="0"/>
          </a:br>
          <a:r>
            <a:rPr kumimoji="1" lang="ja-JP" altLang="en-US" sz="2500" b="1" kern="1200" dirty="0"/>
            <a:t>天文学部</a:t>
          </a:r>
        </a:p>
      </dsp:txBody>
      <dsp:txXfrm>
        <a:off x="2219544" y="62849"/>
        <a:ext cx="1812486" cy="1135130"/>
      </dsp:txXfrm>
    </dsp:sp>
    <dsp:sp modelId="{740072D9-D0BF-42EA-AAC1-FACADC7CC940}">
      <dsp:nvSpPr>
        <dsp:cNvPr id="0" name=""/>
        <dsp:cNvSpPr/>
      </dsp:nvSpPr>
      <dsp:spPr>
        <a:xfrm>
          <a:off x="1048720" y="630414"/>
          <a:ext cx="4154133" cy="4154133"/>
        </a:xfrm>
        <a:custGeom>
          <a:avLst/>
          <a:gdLst/>
          <a:ahLst/>
          <a:cxnLst/>
          <a:rect l="0" t="0" r="0" b="0"/>
          <a:pathLst>
            <a:path>
              <a:moveTo>
                <a:pt x="3058639" y="246569"/>
              </a:moveTo>
              <a:arcTo wR="2077066" hR="2077066" stAng="17892100" swAng="2624191"/>
            </a:path>
          </a:pathLst>
        </a:custGeom>
        <a:noFill/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F8A990-8B3E-4B96-8350-E02CCAD5AB30}">
      <dsp:nvSpPr>
        <dsp:cNvPr id="0" name=""/>
        <dsp:cNvSpPr/>
      </dsp:nvSpPr>
      <dsp:spPr>
        <a:xfrm>
          <a:off x="4235203" y="2078507"/>
          <a:ext cx="1935302" cy="125794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500" b="1" kern="1200" dirty="0"/>
            <a:t>オーナー</a:t>
          </a:r>
          <a:br>
            <a:rPr kumimoji="1" lang="en-US" altLang="ja-JP" sz="2500" b="1" kern="1200" dirty="0"/>
          </a:br>
          <a:r>
            <a:rPr kumimoji="1" lang="ja-JP" altLang="en-US" sz="2500" b="1" kern="1200" dirty="0"/>
            <a:t>サポーター</a:t>
          </a:r>
        </a:p>
      </dsp:txBody>
      <dsp:txXfrm>
        <a:off x="4296611" y="2139915"/>
        <a:ext cx="1812486" cy="1135130"/>
      </dsp:txXfrm>
    </dsp:sp>
    <dsp:sp modelId="{F5FBC770-F6F7-4595-8ABE-0EEF567EB8C8}">
      <dsp:nvSpPr>
        <dsp:cNvPr id="0" name=""/>
        <dsp:cNvSpPr/>
      </dsp:nvSpPr>
      <dsp:spPr>
        <a:xfrm>
          <a:off x="1048720" y="630414"/>
          <a:ext cx="4154133" cy="4154133"/>
        </a:xfrm>
        <a:custGeom>
          <a:avLst/>
          <a:gdLst/>
          <a:ahLst/>
          <a:cxnLst/>
          <a:rect l="0" t="0" r="0" b="0"/>
          <a:pathLst>
            <a:path>
              <a:moveTo>
                <a:pt x="4051781" y="2721046"/>
              </a:moveTo>
              <a:arcTo wR="2077066" hR="2077066" stAng="1083709" swAng="2624191"/>
            </a:path>
          </a:pathLst>
        </a:custGeom>
        <a:noFill/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49D790-5366-4F06-9BA5-C71138856CA7}">
      <dsp:nvSpPr>
        <dsp:cNvPr id="0" name=""/>
        <dsp:cNvSpPr/>
      </dsp:nvSpPr>
      <dsp:spPr>
        <a:xfrm>
          <a:off x="2158136" y="4155574"/>
          <a:ext cx="1935302" cy="125794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500" b="1" kern="1200" dirty="0"/>
            <a:t>スタッフ</a:t>
          </a:r>
          <a:br>
            <a:rPr kumimoji="1" lang="en-US" altLang="ja-JP" sz="2500" b="1" kern="1200" dirty="0"/>
          </a:br>
          <a:r>
            <a:rPr kumimoji="1" lang="ja-JP" altLang="en-US" sz="2500" b="1" kern="1200" dirty="0"/>
            <a:t>サポーター</a:t>
          </a:r>
        </a:p>
      </dsp:txBody>
      <dsp:txXfrm>
        <a:off x="2219544" y="4216982"/>
        <a:ext cx="1812486" cy="1135130"/>
      </dsp:txXfrm>
    </dsp:sp>
    <dsp:sp modelId="{5AA9B956-1FAA-4C04-8056-0AF6B5501AFE}">
      <dsp:nvSpPr>
        <dsp:cNvPr id="0" name=""/>
        <dsp:cNvSpPr/>
      </dsp:nvSpPr>
      <dsp:spPr>
        <a:xfrm>
          <a:off x="1048720" y="630414"/>
          <a:ext cx="4154133" cy="4154133"/>
        </a:xfrm>
        <a:custGeom>
          <a:avLst/>
          <a:gdLst/>
          <a:ahLst/>
          <a:cxnLst/>
          <a:rect l="0" t="0" r="0" b="0"/>
          <a:pathLst>
            <a:path>
              <a:moveTo>
                <a:pt x="1095493" y="3907564"/>
              </a:moveTo>
              <a:arcTo wR="2077066" hR="2077066" stAng="7092100" swAng="2624191"/>
            </a:path>
          </a:pathLst>
        </a:custGeom>
        <a:noFill/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066924-84AB-4F98-B102-9845D698DA59}">
      <dsp:nvSpPr>
        <dsp:cNvPr id="0" name=""/>
        <dsp:cNvSpPr/>
      </dsp:nvSpPr>
      <dsp:spPr>
        <a:xfrm>
          <a:off x="81069" y="2078507"/>
          <a:ext cx="1935302" cy="125794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500" b="1" kern="1200" dirty="0"/>
            <a:t>ファン</a:t>
          </a:r>
          <a:br>
            <a:rPr kumimoji="1" lang="en-US" altLang="ja-JP" sz="2500" b="1" kern="1200" dirty="0"/>
          </a:br>
          <a:r>
            <a:rPr kumimoji="1" lang="ja-JP" altLang="en-US" sz="2500" b="1" kern="1200" dirty="0"/>
            <a:t>サポーター</a:t>
          </a:r>
        </a:p>
      </dsp:txBody>
      <dsp:txXfrm>
        <a:off x="142477" y="2139915"/>
        <a:ext cx="1812486" cy="1135130"/>
      </dsp:txXfrm>
    </dsp:sp>
    <dsp:sp modelId="{E2189FED-0B36-4D51-AF7D-DAE840FAA1FE}">
      <dsp:nvSpPr>
        <dsp:cNvPr id="0" name=""/>
        <dsp:cNvSpPr/>
      </dsp:nvSpPr>
      <dsp:spPr>
        <a:xfrm>
          <a:off x="1048720" y="630414"/>
          <a:ext cx="4154133" cy="4154133"/>
        </a:xfrm>
        <a:custGeom>
          <a:avLst/>
          <a:gdLst/>
          <a:ahLst/>
          <a:cxnLst/>
          <a:rect l="0" t="0" r="0" b="0"/>
          <a:pathLst>
            <a:path>
              <a:moveTo>
                <a:pt x="102352" y="1433086"/>
              </a:moveTo>
              <a:arcTo wR="2077066" hR="2077066" stAng="11883709" swAng="2624191"/>
            </a:path>
          </a:pathLst>
        </a:custGeom>
        <a:noFill/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7472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2458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169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88508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62668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5467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171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9265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926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5199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6440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854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0495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0550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EE574C0-D64A-427D-A0CB-838A7ED18B7B}" type="datetimeFigureOut">
              <a:rPr kumimoji="1" lang="ja-JP" altLang="en-US" smtClean="0"/>
              <a:t>2022/12/15</a:t>
            </a:fld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86E1CB69-C00B-49CC-B607-9298EF3481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40108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  <p:sldLayoutId id="2147483910" r:id="rId13"/>
    <p:sldLayoutId id="2147483911" r:id="rId14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99E249-FF54-CC4D-7B08-CB24E8F419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青野丘高等学校</a:t>
            </a:r>
            <a:br>
              <a:rPr lang="en-US" altLang="ja-JP" dirty="0"/>
            </a:br>
            <a:r>
              <a:rPr lang="ja-JP" altLang="en-US" dirty="0"/>
              <a:t>天文台サポーターの募集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FE88B5F-9994-4A5B-24FA-437DA0EE3C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kumimoji="1" lang="ja-JP" altLang="en-US" sz="2400" dirty="0">
                <a:solidFill>
                  <a:schemeClr val="tx1"/>
                </a:solidFill>
              </a:rPr>
              <a:t>青野丘高等学校　天文部</a:t>
            </a:r>
          </a:p>
        </p:txBody>
      </p:sp>
    </p:spTree>
    <p:extLst>
      <p:ext uri="{BB962C8B-B14F-4D97-AF65-F5344CB8AC3E}">
        <p14:creationId xmlns:p14="http://schemas.microsoft.com/office/powerpoint/2010/main" val="172715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9D553E-C3DE-974D-8EAE-C3D800E4C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kumimoji="1" lang="ja-JP" altLang="en-US" sz="3200" dirty="0"/>
              <a:t>サポーター制度</a:t>
            </a: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36415B6A-DF64-8D0A-691D-A8D586D98C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0434912"/>
              </p:ext>
            </p:extLst>
          </p:nvPr>
        </p:nvGraphicFramePr>
        <p:xfrm>
          <a:off x="4856163" y="446088"/>
          <a:ext cx="6251575" cy="5414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7315EF8-DC98-822A-556D-3EE55F0D867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3494BA"/>
              </a:buClr>
              <a:buSzTx/>
              <a:buFont typeface="Wingdings 2" charset="2"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ＭＳ ゴシック" panose="020B0609070205080204" pitchFamily="49" charset="-128"/>
                <a:cs typeface="+mn-cs"/>
              </a:rPr>
              <a:t>私たちと一緒に天文台を守ってくださる方、星空観望会などのイベントを盛り上げてくださる方をサポーターとして募集しています。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ＭＳ ゴシック" panose="020B0609070205080204" pitchFamily="49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3494BA"/>
              </a:buClr>
              <a:buSzTx/>
              <a:buFont typeface="Wingdings 2" charset="2"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ＭＳ ゴシック" panose="020B0609070205080204" pitchFamily="49" charset="-128"/>
                <a:cs typeface="+mn-cs"/>
              </a:rPr>
              <a:t>本校天文台サポータには</a:t>
            </a:r>
            <a:b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ＭＳ ゴシック" panose="020B0609070205080204" pitchFamily="49" charset="-128"/>
                <a:cs typeface="+mn-cs"/>
              </a:rPr>
            </a:b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ＭＳ ゴシック" panose="020B0609070205080204" pitchFamily="49" charset="-128"/>
                <a:cs typeface="+mn-cs"/>
              </a:rPr>
              <a:t>３種類あります。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18747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92CDB0-4635-C351-91DF-0179CC6B7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サポーターの種類</a:t>
            </a:r>
            <a:endParaRPr kumimoji="1" lang="ja-JP" altLang="en-US" dirty="0"/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E3387FC4-F102-E94B-1871-DE9401AF17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3097664"/>
              </p:ext>
            </p:extLst>
          </p:nvPr>
        </p:nvGraphicFramePr>
        <p:xfrm>
          <a:off x="706537" y="2936554"/>
          <a:ext cx="10800000" cy="2880000"/>
        </p:xfrm>
        <a:graphic>
          <a:graphicData uri="http://schemas.openxmlformats.org/drawingml/2006/table">
            <a:tbl>
              <a:tblPr firstCol="1" bandRow="1">
                <a:tableStyleId>{793D81CF-94F2-401A-BA57-92F5A7B2D0C5}</a:tableStyleId>
              </a:tblPr>
              <a:tblGrid>
                <a:gridCol w="4212000">
                  <a:extLst>
                    <a:ext uri="{9D8B030D-6E8A-4147-A177-3AD203B41FA5}">
                      <a16:colId xmlns:a16="http://schemas.microsoft.com/office/drawing/2014/main" val="2384667936"/>
                    </a:ext>
                  </a:extLst>
                </a:gridCol>
                <a:gridCol w="6588000">
                  <a:extLst>
                    <a:ext uri="{9D8B030D-6E8A-4147-A177-3AD203B41FA5}">
                      <a16:colId xmlns:a16="http://schemas.microsoft.com/office/drawing/2014/main" val="3472357914"/>
                    </a:ext>
                  </a:extLst>
                </a:gridCol>
              </a:tblGrid>
              <a:tr h="960000">
                <a:tc>
                  <a:txBody>
                    <a:bodyPr/>
                    <a:lstStyle/>
                    <a:p>
                      <a:pPr marL="45720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2800" dirty="0">
                          <a:effectLst/>
                        </a:rPr>
                        <a:t>オーナーサポーター</a:t>
                      </a:r>
                      <a:endParaRPr kumimoji="1" lang="ja-JP" altLang="en-US" sz="28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45720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資金的な援助をしていただくサポーター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9497579"/>
                  </a:ext>
                </a:extLst>
              </a:tr>
              <a:tr h="960000">
                <a:tc>
                  <a:txBody>
                    <a:bodyPr/>
                    <a:lstStyle/>
                    <a:p>
                      <a:pPr lvl="1"/>
                      <a:r>
                        <a:rPr kumimoji="1" lang="ja-JP" altLang="en-US" sz="2800" dirty="0">
                          <a:effectLst/>
                        </a:rPr>
                        <a:t>スタッフサポーター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1"/>
                      <a:r>
                        <a:rPr kumimoji="1" lang="ja-JP" altLang="en-US" sz="2400" dirty="0"/>
                        <a:t>天文部と一緒にスタッフとして、天文台</a:t>
                      </a:r>
                      <a:br>
                        <a:rPr kumimoji="1" lang="en-US" altLang="ja-JP" sz="2400" dirty="0"/>
                      </a:br>
                      <a:r>
                        <a:rPr kumimoji="1" lang="ja-JP" altLang="en-US" sz="2400" dirty="0"/>
                        <a:t>の活動を支援していただくサポーター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03191423"/>
                  </a:ext>
                </a:extLst>
              </a:tr>
              <a:tr h="960000">
                <a:tc>
                  <a:txBody>
                    <a:bodyPr/>
                    <a:lstStyle/>
                    <a:p>
                      <a:pPr lvl="1"/>
                      <a:r>
                        <a:rPr lang="ja-JP" altLang="en-US" sz="2800" dirty="0">
                          <a:effectLst/>
                        </a:rPr>
                        <a:t>ファンサポーター</a:t>
                      </a:r>
                      <a:endParaRPr kumimoji="1" lang="ja-JP" altLang="en-US" sz="28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1"/>
                      <a:r>
                        <a:rPr kumimoji="1" lang="ja-JP" altLang="en-US" sz="2400" dirty="0"/>
                        <a:t>お客様として天文台のイベント参加し、</a:t>
                      </a:r>
                      <a:br>
                        <a:rPr kumimoji="1" lang="en-US" altLang="ja-JP" sz="2400" dirty="0"/>
                      </a:br>
                      <a:r>
                        <a:rPr kumimoji="1" lang="ja-JP" altLang="en-US" sz="2400" dirty="0"/>
                        <a:t>盛り上げていただくサポーター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47106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2686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84B92C-3542-8EA5-C011-87B03A0A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サポーター登録人数の推移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A6B17FDD-FC35-DD92-BC10-9A32FAF609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1338743"/>
              </p:ext>
            </p:extLst>
          </p:nvPr>
        </p:nvGraphicFramePr>
        <p:xfrm>
          <a:off x="819150" y="2222500"/>
          <a:ext cx="10553700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3977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A1D9C6-8033-0149-AB16-3CEBA0FCC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サポータ特典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E71FCDC-DFE0-866C-C76A-C2F987C9EA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FFFF00"/>
              </a:buClr>
              <a:buFont typeface="Wingdings 2" panose="05020102010507070707" pitchFamily="18" charset="2"/>
              <a:buChar char=""/>
            </a:pPr>
            <a:r>
              <a:rPr lang="ja-JP" altLang="en-US" sz="2800" dirty="0"/>
              <a:t>青野</a:t>
            </a:r>
            <a:r>
              <a:rPr kumimoji="1" lang="ja-JP" altLang="en-US" sz="2800" dirty="0"/>
              <a:t>丘高等学校天文台「サポーター認定証」の交付</a:t>
            </a:r>
            <a:endParaRPr kumimoji="1" lang="en-US" altLang="ja-JP" sz="2800" dirty="0"/>
          </a:p>
          <a:p>
            <a:pPr>
              <a:buClr>
                <a:srgbClr val="FFFF00"/>
              </a:buClr>
              <a:buFont typeface="Wingdings 2" panose="05020102010507070707" pitchFamily="18" charset="2"/>
              <a:buChar char=""/>
            </a:pPr>
            <a:r>
              <a:rPr lang="ja-JP" altLang="en-US" sz="2800" dirty="0"/>
              <a:t>機関紙（毎月１部）の送付</a:t>
            </a:r>
            <a:endParaRPr lang="en-US" altLang="ja-JP" sz="2800" dirty="0"/>
          </a:p>
          <a:p>
            <a:pPr>
              <a:buClr>
                <a:srgbClr val="FFFF00"/>
              </a:buClr>
              <a:buFont typeface="Wingdings 2" panose="05020102010507070707" pitchFamily="18" charset="2"/>
              <a:buChar char=""/>
            </a:pPr>
            <a:r>
              <a:rPr kumimoji="1" lang="ja-JP" altLang="en-US" sz="2800" dirty="0"/>
              <a:t>星空観望会やトークイベント等の優先予約</a:t>
            </a:r>
            <a:endParaRPr kumimoji="1" lang="en-US" altLang="ja-JP" sz="2800" dirty="0"/>
          </a:p>
          <a:p>
            <a:pPr>
              <a:buClr>
                <a:srgbClr val="FFFF00"/>
              </a:buClr>
              <a:buFont typeface="Wingdings 2" panose="05020102010507070707" pitchFamily="18" charset="2"/>
              <a:buChar char=""/>
            </a:pPr>
            <a:r>
              <a:rPr kumimoji="1" lang="ja-JP" altLang="en-US" sz="2800" dirty="0"/>
              <a:t>天体望遠鏡や双眼鏡の無料貸し出し</a:t>
            </a:r>
            <a:endParaRPr kumimoji="1" lang="en-US" altLang="ja-JP" sz="2800" dirty="0"/>
          </a:p>
          <a:p>
            <a:pPr marL="0" indent="0">
              <a:buClr>
                <a:srgbClr val="FFFF00"/>
              </a:buClr>
              <a:buNone/>
            </a:pPr>
            <a:endParaRPr kumimoji="1" lang="en-US" altLang="ja-JP" sz="2800" dirty="0"/>
          </a:p>
          <a:p>
            <a:pPr marL="0" indent="0">
              <a:buNone/>
            </a:pPr>
            <a:r>
              <a:rPr lang="en-US" altLang="ja-JP" sz="2800" dirty="0"/>
              <a:t>※</a:t>
            </a:r>
            <a:r>
              <a:rPr lang="ja-JP" altLang="en-US" sz="2800" dirty="0"/>
              <a:t>予約・貸し出しの際は「サポーター認定証」をご提示ください。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74492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EF6A49-8E5E-1253-135F-A212BD0A4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kumimoji="1" lang="en-US" altLang="ja-JP" sz="2800" dirty="0"/>
              <a:t>【</a:t>
            </a:r>
            <a:r>
              <a:rPr kumimoji="1" lang="ja-JP" altLang="en-US" sz="2800" dirty="0"/>
              <a:t>お申し込み</a:t>
            </a:r>
            <a:r>
              <a:rPr kumimoji="1" lang="en-US" altLang="ja-JP" sz="2800" dirty="0"/>
              <a:t>】</a:t>
            </a:r>
            <a:br>
              <a:rPr kumimoji="1" lang="en-US" altLang="ja-JP" sz="2800" dirty="0"/>
            </a:br>
            <a:r>
              <a:rPr lang="ja-JP" altLang="en-US" sz="2800" dirty="0"/>
              <a:t>青野</a:t>
            </a:r>
            <a:r>
              <a:rPr kumimoji="1" lang="ja-JP" altLang="en-US" sz="2800" dirty="0"/>
              <a:t>丘高等学校</a:t>
            </a:r>
            <a:br>
              <a:rPr kumimoji="1" lang="en-US" altLang="ja-JP" sz="2800" dirty="0"/>
            </a:br>
            <a:r>
              <a:rPr kumimoji="1" lang="ja-JP" altLang="en-US" sz="2800" dirty="0"/>
              <a:t>天文部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73AECAA-2C87-6AE1-6CD0-FF27494AFCD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anchor="ctr">
            <a:normAutofit/>
          </a:bodyPr>
          <a:lstStyle/>
          <a:p>
            <a:r>
              <a:rPr lang="en-US" altLang="ja-JP" sz="2800" b="1" dirty="0"/>
              <a:t>https://example.com</a:t>
            </a:r>
            <a:endParaRPr kumimoji="1" lang="en-US" altLang="ja-JP" sz="2800" b="1" dirty="0"/>
          </a:p>
          <a:p>
            <a:r>
              <a:rPr lang="en-US" altLang="ja-JP" sz="2800" b="1" dirty="0"/>
              <a:t>astronomy@example.jp</a:t>
            </a:r>
          </a:p>
          <a:p>
            <a:r>
              <a:rPr kumimoji="1" lang="ja-JP" altLang="en-US" sz="2800" b="1" dirty="0"/>
              <a:t>ご登録お待ちしています！</a:t>
            </a:r>
          </a:p>
        </p:txBody>
      </p:sp>
    </p:spTree>
    <p:extLst>
      <p:ext uri="{BB962C8B-B14F-4D97-AF65-F5344CB8AC3E}">
        <p14:creationId xmlns:p14="http://schemas.microsoft.com/office/powerpoint/2010/main" val="5645460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クォータブル">
  <a:themeElements>
    <a:clrScheme name="青緑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クォータブル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クォータブル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天空</Template>
  <TotalTime>1437</TotalTime>
  <Words>189</Words>
  <PresentationFormat>ワイド画面</PresentationFormat>
  <Paragraphs>28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9" baseType="lpstr">
      <vt:lpstr>Century Gothic</vt:lpstr>
      <vt:lpstr>Wingdings 2</vt:lpstr>
      <vt:lpstr>クォータブル</vt:lpstr>
      <vt:lpstr>青野丘高等学校 天文台サポーターの募集</vt:lpstr>
      <vt:lpstr>サポーター制度</vt:lpstr>
      <vt:lpstr>サポーターの種類</vt:lpstr>
      <vt:lpstr>サポーター登録人数の推移</vt:lpstr>
      <vt:lpstr>サポータ特典</vt:lpstr>
      <vt:lpstr>【お申し込み】 青野丘高等学校 天文部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2022-08-27T02:47:16Z</dcterms:created>
  <dcterms:modified xsi:type="dcterms:W3CDTF">2022-12-15T04:59:23Z</dcterms:modified>
</cp:coreProperties>
</file>